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45" r:id="rId3"/>
    <p:sldId id="311" r:id="rId4"/>
    <p:sldId id="346" r:id="rId5"/>
    <p:sldId id="295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3" r:id="rId22"/>
    <p:sldId id="334" r:id="rId23"/>
    <p:sldId id="335" r:id="rId24"/>
    <p:sldId id="336" r:id="rId25"/>
    <p:sldId id="337" r:id="rId26"/>
    <p:sldId id="338" r:id="rId27"/>
    <p:sldId id="330" r:id="rId28"/>
    <p:sldId id="331" r:id="rId29"/>
    <p:sldId id="339" r:id="rId30"/>
    <p:sldId id="340" r:id="rId31"/>
    <p:sldId id="341" r:id="rId32"/>
    <p:sldId id="342" r:id="rId33"/>
    <p:sldId id="332" r:id="rId34"/>
    <p:sldId id="343" r:id="rId35"/>
    <p:sldId id="34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249-C21F-ABF6-24DF-13F052F6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DE4BA-14E4-EE29-6B59-9BA07DFD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37DF-7E58-2928-7616-8D0D0A2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59FA-096A-05E1-28E4-2731114F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3447B-E608-133F-37CD-6AD0648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6545-3E1C-2ABC-E9B8-6598C075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9B06-1C8B-5EE5-D51D-B2DEE263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D5C2-00C2-9194-7B20-4C815A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0C96-A148-A2FE-ECBA-8EC44A5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6F12-CBEF-19D3-82D1-714D04E6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2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E4A3C-FD7D-DEC0-C16A-A1AEA24F2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84FC0-A3E3-6C7F-8B2B-E723A91C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C02D-721B-4D37-7BDB-C7A8CFC1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07F2-7F70-5B81-9489-F6EA05F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EE4F-F7D7-8EC4-7BF6-C0AF0447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814-F1D1-973A-C430-9FF6F03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2BE4-70AF-B4D8-44F9-9631CDEB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4CEA-8258-A5D3-3DCC-9884A4EF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44F04-D810-BAFE-2B0B-7B8F749D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6A79-B3F1-2252-BDFA-A01AA35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6F70-BBF7-4078-643C-D52E6A80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990F-75FD-F4D9-9159-DEFE1CC5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F8E63-0AA5-88E4-16F7-4F8F384A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D5E9-268C-CDB9-61B7-69B05BEE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BCF8-EFE5-EB15-9C6C-B921DFBF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759-1489-423E-94F5-E95D77B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E35DA-7E10-4DC6-2180-610835206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4420-9A40-FA1B-E170-FEFBAA207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D49B-0A0E-6FC2-3013-6454250E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C50FB-EDED-D6F0-42A6-2B08D5B5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F4AC-1A0E-8204-6DC4-E5AA44A7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127-BD12-D292-0DB1-6DEF1028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765A-D5DC-0F26-7CE3-1919E8CE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6D24-14B9-C1DC-0D6C-46D16D66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28838-F828-1A93-DD60-191A6BB4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42226-0689-0E07-EB8D-E94EBD414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3FA89-DE70-9BCC-DF7F-6EF0F07F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6F7C4-A2F4-FBBD-2F01-0C07F71C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E31DA-7D4E-3B33-5FB8-464F2682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6729-0729-5583-9243-FEDD3B7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8965-B882-5576-F17B-C874D3C9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FE1BA-4D9A-9EC5-64CF-56D4B040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85E0-485D-2FA5-453D-1F5A4A8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FCD0-A17C-8448-CB35-78E5174F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59596-CF0E-8B33-971F-11A308B9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6F69-1E0A-97C1-253F-212869A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D8F7-D07E-45D8-919F-BE8F8A5E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429-605D-E7B6-6A42-13147C13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16070-2B8F-7F68-F840-552B853A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29328-CA07-E26E-A569-80558BED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AA3D2-8F5A-6E27-46CA-F687C9FB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4E1B2-E31C-2AA1-D2BB-34A96769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4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2C6-03BD-EACF-CF3C-9BE28F08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74290-30C1-AA6B-1287-25D16E14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CA55B-F8CB-E5F5-E93E-4F3D949BF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9779-A1C4-9CB9-7255-B26761F3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76FB-4964-1380-A7F8-5D61D33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8CE98-E17E-42C7-B5EB-11715518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6CEFC-EC56-221B-CCD6-509F5AD0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DDC5-E991-BCC5-D1D6-0F99F86CD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F27E-2D0A-8A74-F537-D40AC38C7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96C5-488A-446A-85B0-EAEC60AF7AAA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1AE4-1C51-527F-EC25-C0E4A034C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CF6C-8B3C-BAFA-3470-88731B71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6F33-A7D8-4683-8932-D7A7AE77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A8C1-7807-E535-0623-378D5F67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9F113C-3674-8091-85B9-D29486F83AF7}"/>
              </a:ext>
            </a:extLst>
          </p:cNvPr>
          <p:cNvSpPr txBox="1"/>
          <p:nvPr/>
        </p:nvSpPr>
        <p:spPr>
          <a:xfrm>
            <a:off x="0" y="597455"/>
            <a:ext cx="121920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 </a:t>
            </a:r>
          </a:p>
          <a:p>
            <a:pPr algn="ctr"/>
            <a:r>
              <a:rPr lang="en-US" sz="6600" b="1" dirty="0">
                <a:solidFill>
                  <a:schemeClr val="accent3"/>
                </a:solidFill>
              </a:rPr>
              <a:t>SENSITIVITY ANALYSIS OF CONCRETE FRAME BY </a:t>
            </a:r>
            <a:r>
              <a:rPr lang="en-US" sz="6600" b="1">
                <a:solidFill>
                  <a:schemeClr val="accent3"/>
                </a:solidFill>
              </a:rPr>
              <a:t>CHANGING COLUMN </a:t>
            </a:r>
            <a:r>
              <a:rPr lang="en-US" sz="6600" b="1" dirty="0">
                <a:solidFill>
                  <a:schemeClr val="accent3"/>
                </a:solidFill>
              </a:rPr>
              <a:t>HEIGHT, BEAM LENGTH AND MASS USING OPENSEES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</a:rPr>
              <a:t>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356594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2A6CE-B19A-4D16-82E2-B4E9B77C7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D7DA2-6DF3-A084-73A7-F6222B18E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777738"/>
            <a:ext cx="632492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0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38FA-B162-D6E4-718F-3BB2365B4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1996C-7D31-6DBE-4B19-9822EF263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0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619A1-78A5-4262-2ED2-824E5A33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F7362-4DFB-DF75-0B67-C3771F2C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777738"/>
            <a:ext cx="628682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A8B91-B653-C209-0099-1B51D840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4001E-6D2F-5BCE-ABC4-93191291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0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3D97C-BC17-5416-ED2B-CE3281957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AE98C-C244-C921-8D9B-AFE403E30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12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E3CB-0997-F6C8-F854-351EBE43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6A7DD-5347-DB03-69FB-7E574852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67" y="777738"/>
            <a:ext cx="612806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3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069C-B838-BC98-FBF3-D54B7017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C6D3C-A4C1-CF8A-8FB5-756E8759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71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7E73-F01D-5D92-986B-1C1BA8D23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0E80B-9868-098B-96E5-FC81F06F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97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5F0B-8607-AABB-8762-0D9AB77E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24232-2A1D-F9D6-13C3-7E1CD451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9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C37B5-22E2-C1A9-D27B-DE8E711C4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D4B53-2A5A-5643-2DAF-2E3CBCAD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31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AC2D1-B448-39E1-AAF0-022E3DA89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FFF9F-B511-A7AB-AF17-A5A929D7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20" y="0"/>
            <a:ext cx="8309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5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B42E-5FB0-9F75-F720-7BF3C6B0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9DB73-CBF3-51D9-C197-D619982B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65" y="777738"/>
            <a:ext cx="6229670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7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3AE65-065D-30DE-9FA1-2B613B879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81125-00E8-7B93-8213-E6C69E0C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65" y="777738"/>
            <a:ext cx="6229670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00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622C3-58FB-19E4-36D0-BAFB525CA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F2FB3-39EA-B396-3C84-80306F09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777738"/>
            <a:ext cx="6286823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53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45433-22F5-7815-74FB-5C5E2CC1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AB3C3-2FC5-6987-BD9E-93B979421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4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2A3E-EEED-7E58-C45A-4D34D103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E97D1-2C95-6E7E-B096-0368318C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234786"/>
            <a:ext cx="92524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BF2FA-C6C8-A1A0-77D8-73571B6A0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5787B-ED27-E025-AC3B-C0289620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5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AC58-EF51-5291-4554-D029D60F6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A1539-E08A-F75C-107D-A7AB2BAC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234786"/>
            <a:ext cx="914447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52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4FBE1-B968-1BEB-7064-1008C311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7E32A-B595-C802-ED00-6E06EA6D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25260"/>
            <a:ext cx="916987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11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BACA3-5033-1E87-5A4E-4C3A3E763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1DB71-A630-4B37-467D-055CB0A1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25260"/>
            <a:ext cx="916987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39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B3B9B-6C4D-8524-4774-CFB478CB7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5BDF1-DA58-F070-F831-550A19C28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39" y="936497"/>
            <a:ext cx="6274122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1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D3772-86C4-25C1-1AA2-4E434661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B491-A03E-B493-D23E-8D3D80A9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51" y="0"/>
            <a:ext cx="578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03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50E38-152D-036C-18C5-16C597FD1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AA014-9B83-C44C-0563-D19447B1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88" y="936497"/>
            <a:ext cx="63122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FD8D7-616B-EC3C-5991-487C26ABF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3F2AB-2096-1667-2FFE-64000062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56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63156-E543-C5E3-3FD3-77FA335DF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73B59-FC34-A4C0-D073-0735338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59" y="936497"/>
            <a:ext cx="6458282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68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8F43B-B0FA-7710-ED45-09269DEE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AFC90-BECC-F227-41E4-F5CA27616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1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7376D-97A4-A079-D517-D44F6E025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9EA31-4DF5-710C-14B1-7D6D5D6A5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0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AD624-1EF8-6D08-4758-83F48890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0A5A4-BE53-9027-7A42-20E0AE9F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05" y="936497"/>
            <a:ext cx="662339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2755-BD1F-008A-2A1B-26F97839E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C70C11-60A0-8460-012E-25C7F3B9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22"/>
            <a:ext cx="12192000" cy="65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09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7BB8-D8FD-205D-9876-402A1904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709FC-BD36-C8E2-E221-054499BE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DA87C-152C-C48B-FBD4-BB04B367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E4EAD-C650-9F13-B95F-261C1B28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AA807-85D8-87F1-B782-AA1BCE22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CDA80-481D-FF69-ADA5-3FA6609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865" y="777738"/>
            <a:ext cx="6204269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4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1752C-E93E-F803-67E5-95D6B932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BAEC0-9B53-F2C9-0711-287E32FD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9" y="777738"/>
            <a:ext cx="6248721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5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D6D08-42C4-88DB-4167-0738BA6F9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179E9-3713-C7CB-E3DC-6B2C2878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65" y="777738"/>
            <a:ext cx="6229670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53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39</Words>
  <Application>Microsoft Office PowerPoint</Application>
  <PresentationFormat>Widescreen</PresentationFormat>
  <Paragraphs>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60</cp:revision>
  <cp:lastPrinted>2025-08-09T13:54:19Z</cp:lastPrinted>
  <dcterms:created xsi:type="dcterms:W3CDTF">2025-07-03T13:55:57Z</dcterms:created>
  <dcterms:modified xsi:type="dcterms:W3CDTF">2025-08-09T15:28:16Z</dcterms:modified>
</cp:coreProperties>
</file>